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20.07.2018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31565</TotalTime>
  <Words>487</Words>
  <Application>Microsoft Office PowerPoint</Application>
  <PresentationFormat>Экран (16:9)</PresentationFormat>
  <Paragraphs>87</Paragraphs>
  <Slides>52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3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37</cp:revision>
  <dcterms:created xsi:type="dcterms:W3CDTF">2018-05-04T15:57:19Z</dcterms:created>
  <dcterms:modified xsi:type="dcterms:W3CDTF">2018-07-25T16:25:51Z</dcterms:modified>
</cp:coreProperties>
</file>